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0" r:id="rId3"/>
    <p:sldId id="257" r:id="rId4"/>
    <p:sldId id="258" r:id="rId5"/>
    <p:sldId id="266" r:id="rId6"/>
    <p:sldId id="261" r:id="rId7"/>
    <p:sldId id="265" r:id="rId8"/>
    <p:sldId id="269" r:id="rId9"/>
    <p:sldId id="262" r:id="rId10"/>
    <p:sldId id="259" r:id="rId11"/>
    <p:sldId id="264" r:id="rId12"/>
    <p:sldId id="267" r:id="rId13"/>
    <p:sldId id="263" r:id="rId14"/>
    <p:sldId id="268" r:id="rId15"/>
    <p:sldId id="271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15177-AB84-4087-A33F-251237D386B3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0384-E415-4C5D-808B-FC2DB0872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0384-E415-4C5D-808B-FC2DB0872A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0384-E415-4C5D-808B-FC2DB0872A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87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0384-E415-4C5D-808B-FC2DB0872A7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8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6BE4A2E-A378-4092-B84B-AF333699CF96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7" y="4254786"/>
            <a:ext cx="726235" cy="7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11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64D9-437F-4E9D-A3A5-D7B71CDA72D4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9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5444A-1F3A-4E53-8374-148C2EA3EFBD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8" y="5152258"/>
            <a:ext cx="726235" cy="72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3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1A25-A295-44D4-8241-7C38D6BADFF6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04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5259-4F4A-411C-BF50-9646BD131BD2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91D52-CDE4-4CB5-8B3E-7BA493637BF6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65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1CB7C-E2A3-4481-B11E-FE9D20A06960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59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57FCA-FB72-4D6A-BE25-365C067D27C2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20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A8F13-980E-4930-AA63-CB7754E2D4DA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28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6464-0916-412F-8E60-31EE272E94BD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5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2330-DFF5-4882-AEE6-88027556D9E2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10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833A-C8F7-4BEE-ACE8-42FF59FF9EDA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1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02EE-E0AF-4C70-9581-63F896357D6B}" type="datetime1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5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128C-E0F9-4D88-B1E8-E23244D43D0A}" type="datetime1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27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215C-29BA-4F0B-86DC-F33148930376}" type="datetime1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AD4A-8658-46A9-8DD8-BD7F6F4F8B64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79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37F8A-F49D-4F1B-83D5-B253AF4BE0DB}" type="datetime1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0301B6-88AC-421D-AD36-782BC15A2544}" type="datetime1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Copyright: ©2016 Region One Education Service Center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C7D5E7-2DFC-45D6-AB70-837BC2B0F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ace.esc1.net/user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ace.esc1.net/us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/>
              <a:t>Exploring the new </a:t>
            </a:r>
            <a:r>
              <a:rPr lang="en-US" sz="3600" b="1" dirty="0" err="1"/>
              <a:t>HelpDesk</a:t>
            </a:r>
            <a:r>
              <a:rPr lang="en-US" sz="3600" b="1" dirty="0"/>
              <a:t> System of Region One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09892"/>
            <a:ext cx="6815669" cy="1590261"/>
          </a:xfrm>
        </p:spPr>
        <p:txBody>
          <a:bodyPr>
            <a:normAutofit/>
          </a:bodyPr>
          <a:lstStyle/>
          <a:p>
            <a:r>
              <a:rPr lang="en-US" sz="1600" dirty="0"/>
              <a:t>Division/Office: </a:t>
            </a:r>
          </a:p>
          <a:p>
            <a:r>
              <a:rPr lang="en-US" sz="1600" dirty="0"/>
              <a:t>Business Operations &amp; Finance Support</a:t>
            </a:r>
          </a:p>
          <a:p>
            <a:r>
              <a:rPr lang="en-US" sz="1600" dirty="0"/>
              <a:t>Information Technology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79697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Access with Browser &amp; Login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01864" y="2560320"/>
            <a:ext cx="5014888" cy="3310128"/>
          </a:xfrm>
        </p:spPr>
        <p:txBody>
          <a:bodyPr/>
          <a:lstStyle/>
          <a:p>
            <a:r>
              <a:rPr lang="en-US" dirty="0"/>
              <a:t>If you want to save it as a favorite on your browser and bypass signing in then you can use the following url: </a:t>
            </a:r>
            <a:r>
              <a:rPr lang="en-US" dirty="0">
                <a:hlinkClick r:id="rId2"/>
              </a:rPr>
              <a:t>https://kace.esc1.net/user</a:t>
            </a:r>
            <a:endParaRPr lang="en-US" dirty="0"/>
          </a:p>
          <a:p>
            <a:r>
              <a:rPr lang="en-US" dirty="0"/>
              <a:t>Use your ESC credentials to Login (full email address is not required for Login ID. Ex: </a:t>
            </a:r>
            <a:r>
              <a:rPr lang="en-US" dirty="0" err="1"/>
              <a:t>hacevedo</a:t>
            </a:r>
            <a:r>
              <a:rPr lang="en-US" dirty="0"/>
              <a:t> and current password)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81724" y="2647784"/>
            <a:ext cx="5069371" cy="3291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39066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look for our Help Desk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5401" y="2560320"/>
            <a:ext cx="5571353" cy="3408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44856" y="2560320"/>
            <a:ext cx="3854791" cy="33101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Submit a ticket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View ticket status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View Announcements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Helpful links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Downloads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92591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New Ticket Options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388534"/>
            <a:ext cx="5470525" cy="4394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IT Help Desk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Facilities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Information Systems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Programmers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92971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Creating a New Service Request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293811" y="2901415"/>
            <a:ext cx="3718455" cy="3067585"/>
          </a:xfrm>
        </p:spPr>
        <p:txBody>
          <a:bodyPr>
            <a:normAutofit fontScale="77500" lnSpcReduction="20000"/>
          </a:bodyPr>
          <a:lstStyle/>
          <a:p>
            <a:pPr marL="342900" indent="-342900" algn="l">
              <a:buFont typeface="+mj-lt"/>
              <a:buAutoNum type="arabicParenR"/>
            </a:pPr>
            <a:r>
              <a:rPr lang="en-US" dirty="0"/>
              <a:t>Title: Is required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Summary: Will assist with the detail of the issue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Impact: 1 or all users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Site: Currently location HQ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Category: Dropdown list to choose from (ex: phone, computer, printer, etc.)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Affected User: Click Add CC and select user from dropdown list or type “Self” if you’re having the issue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Attachments: Optional (ex: user emailed you screenshot of issue)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Screenshots: Optional (ex: you are the affected user and supply a screenshot)</a:t>
            </a:r>
          </a:p>
          <a:p>
            <a:pPr marL="342900" indent="-342900" algn="l">
              <a:buFont typeface="+mj-lt"/>
              <a:buAutoNum type="arabicParenR"/>
            </a:pPr>
            <a:r>
              <a:rPr lang="en-US" dirty="0"/>
              <a:t>Apply Changes and Save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335" y="795131"/>
            <a:ext cx="5738566" cy="5303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9549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Once </a:t>
            </a:r>
            <a:r>
              <a:rPr lang="en-US" b="1" u="sng" dirty="0"/>
              <a:t>Apply Changes</a:t>
            </a:r>
            <a:r>
              <a:rPr lang="en-US" b="1" dirty="0"/>
              <a:t> is clicked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6810" y="2557463"/>
            <a:ext cx="6774512" cy="3334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28844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Once the </a:t>
            </a:r>
            <a:r>
              <a:rPr lang="en-US" b="1" u="sng" dirty="0"/>
              <a:t>Save</a:t>
            </a:r>
            <a:r>
              <a:rPr lang="en-US" b="1" dirty="0"/>
              <a:t> option is clicked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260" y="2557464"/>
            <a:ext cx="8895381" cy="331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209014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After Ticket submission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082" y="842837"/>
            <a:ext cx="5770258" cy="5164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29155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Once we close out the Ticket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858741"/>
            <a:ext cx="5766404" cy="5176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You will receive an email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Review resolution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Add comments if needed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/>
              <a:t>Review history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95058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The End</a:t>
            </a:r>
            <a:br>
              <a:rPr lang="en-US" sz="8000" b="1" dirty="0"/>
            </a:br>
            <a:r>
              <a:rPr lang="en-US" sz="2000" b="1" dirty="0"/>
              <a:t>Lets review - </a:t>
            </a:r>
            <a:r>
              <a:rPr lang="en-US" sz="2000" dirty="0">
                <a:hlinkClick r:id="rId3"/>
              </a:rPr>
              <a:t>https://kace.esc1.net/user</a:t>
            </a:r>
            <a:endParaRPr lang="en-US" sz="20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 Information:</a:t>
            </a:r>
          </a:p>
          <a:p>
            <a:r>
              <a:rPr lang="en-US" dirty="0"/>
              <a:t>Help Desk Department</a:t>
            </a:r>
          </a:p>
          <a:p>
            <a:r>
              <a:rPr lang="en-US" dirty="0"/>
              <a:t>984-6061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52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Quick Overview of our Old and New Service Request Ticketing System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i="1" dirty="0"/>
              <a:t>Topics we will cover: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How and Where to login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Review old and new style of our ticketing system requirements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Added features with new ticketing system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Walk through for creating a new service request and view submitted request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1413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Current Ticketing System &amp; New Ticketing System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20"/>
          <a:stretch/>
        </p:blipFill>
        <p:spPr>
          <a:xfrm>
            <a:off x="949524" y="2560320"/>
            <a:ext cx="4910587" cy="3316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92" y="2560320"/>
            <a:ext cx="4897348" cy="3323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2431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Access to our Service Request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199" y="2464904"/>
            <a:ext cx="3789459" cy="3712059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Sign In with your ESC credentials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Hover over Intranet and select Technology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Select Create a New Service Request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798" y="2524167"/>
            <a:ext cx="6534054" cy="36527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9603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Service Request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(Fazing out current system)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0873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Current functionality when creating a request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209" t="6421" r="10268" b="36154"/>
          <a:stretch/>
        </p:blipFill>
        <p:spPr>
          <a:xfrm>
            <a:off x="5616550" y="1277216"/>
            <a:ext cx="5268785" cy="44390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b="1" u="sng" dirty="0"/>
              <a:t>Requirements: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Department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Issue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Room Number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Affected User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Contact Phone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Comments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/>
              <a:t>Attachment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19099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My Service Request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536233"/>
            <a:ext cx="5470525" cy="378553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4893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Service Request System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(same theory)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639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KACE Service Request System</a:t>
            </a:r>
            <a:br>
              <a:rPr lang="en-US" b="1" dirty="0"/>
            </a:br>
            <a:r>
              <a:rPr lang="en-US" sz="2800" b="1" dirty="0"/>
              <a:t>https://kace.esc1.net/user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24"/>
          <a:stretch/>
        </p:blipFill>
        <p:spPr>
          <a:xfrm>
            <a:off x="2856299" y="2557463"/>
            <a:ext cx="6479401" cy="3334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Copyright: 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94363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1468</TotalTime>
  <Words>533</Words>
  <Application>Microsoft Office PowerPoint</Application>
  <PresentationFormat>Widescreen</PresentationFormat>
  <Paragraphs>87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Garamond</vt:lpstr>
      <vt:lpstr>Wingdings</vt:lpstr>
      <vt:lpstr>Organic</vt:lpstr>
      <vt:lpstr>Exploring the new HelpDesk System of Region One</vt:lpstr>
      <vt:lpstr>Quick Overview of our Old and New Service Request Ticketing System</vt:lpstr>
      <vt:lpstr>Current Ticketing System &amp; New Ticketing System</vt:lpstr>
      <vt:lpstr>Access to our Service Request System</vt:lpstr>
      <vt:lpstr>Current Service Request System</vt:lpstr>
      <vt:lpstr>Current functionality when creating a request</vt:lpstr>
      <vt:lpstr>My Service Request </vt:lpstr>
      <vt:lpstr>New Service Request System</vt:lpstr>
      <vt:lpstr>KACE Service Request System https://kace.esc1.net/user</vt:lpstr>
      <vt:lpstr>Access with Browser &amp; Login</vt:lpstr>
      <vt:lpstr>New look for our Help Desk</vt:lpstr>
      <vt:lpstr>New Ticket Options</vt:lpstr>
      <vt:lpstr>Creating a New Service Request</vt:lpstr>
      <vt:lpstr>Once Apply Changes is clicked</vt:lpstr>
      <vt:lpstr>Once the Save option is clicked</vt:lpstr>
      <vt:lpstr>After Ticket submission</vt:lpstr>
      <vt:lpstr>Once we close out the Ticket</vt:lpstr>
      <vt:lpstr>The End Lets review - https://kace.esc1.net/user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Humberto Acevedo</dc:creator>
  <cp:lastModifiedBy>Elaine R. Rubio</cp:lastModifiedBy>
  <cp:revision>50</cp:revision>
  <dcterms:created xsi:type="dcterms:W3CDTF">2016-10-24T17:25:33Z</dcterms:created>
  <dcterms:modified xsi:type="dcterms:W3CDTF">2016-10-27T17:00:01Z</dcterms:modified>
</cp:coreProperties>
</file>